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3" r:id="rId1"/>
  </p:sldMasterIdLst>
  <p:sldIdLst>
    <p:sldId id="256" r:id="rId2"/>
    <p:sldId id="258" r:id="rId3"/>
    <p:sldId id="275" r:id="rId4"/>
    <p:sldId id="260" r:id="rId5"/>
    <p:sldId id="259" r:id="rId6"/>
    <p:sldId id="261" r:id="rId7"/>
    <p:sldId id="262" r:id="rId8"/>
    <p:sldId id="266" r:id="rId9"/>
    <p:sldId id="267" r:id="rId10"/>
    <p:sldId id="268" r:id="rId11"/>
    <p:sldId id="271" r:id="rId12"/>
    <p:sldId id="270" r:id="rId13"/>
    <p:sldId id="273" r:id="rId14"/>
    <p:sldId id="274" r:id="rId15"/>
    <p:sldId id="272"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1" d="100"/>
          <a:sy n="91" d="100"/>
        </p:scale>
        <p:origin x="21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013724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1/10/2021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7129100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617427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BE451C3-0FF4-47C4-B829-773ADF60F88C}" type="datetimeFigureOut">
              <a:rPr lang="en-US" smtClean="0"/>
              <a:t>1/10/2021</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2038879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695281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860928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96631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1/10/2021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16408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1/10/2021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181073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1/10/2021</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731153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1/10/2021</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7673649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1/10/2021</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729771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1/10/2021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288983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2BE451C3-0FF4-47C4-B829-773ADF60F88C}" type="datetimeFigureOut">
              <a:rPr lang="en-US" smtClean="0"/>
              <a:t>1/10/2021</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r>
              <a:rPr lang="en-US"/>
              <a:t>
              </a:t>
            </a:r>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35851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n-US"/>
              <a:t>
              </a:t>
            </a:r>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2BE451C3-0FF4-47C4-B829-773ADF60F88C}" type="datetimeFigureOut">
              <a:rPr lang="en-US" smtClean="0"/>
              <a:t>1/10/2021</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75199282"/>
      </p:ext>
    </p:extLst>
  </p:cSld>
  <p:clrMap bg1="dk1" tx1="lt1" bg2="dk2" tx2="lt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C7ACA-18F4-4398-AE7D-BC92BA85F1BE}"/>
              </a:ext>
            </a:extLst>
          </p:cNvPr>
          <p:cNvSpPr>
            <a:spLocks noGrp="1"/>
          </p:cNvSpPr>
          <p:nvPr>
            <p:ph type="ctrTitle"/>
          </p:nvPr>
        </p:nvSpPr>
        <p:spPr>
          <a:xfrm>
            <a:off x="1683171" y="1219201"/>
            <a:ext cx="8895346" cy="1339442"/>
          </a:xfrm>
        </p:spPr>
        <p:txBody>
          <a:bodyPr/>
          <a:lstStyle/>
          <a:p>
            <a:pPr algn="ctr"/>
            <a:r>
              <a:rPr lang="en-IN" sz="4400" b="1" u="sng" dirty="0"/>
              <a:t>E-COMMERCE WEBSITE-</a:t>
            </a:r>
            <a:br>
              <a:rPr lang="en-IN" sz="4400" b="1" u="sng" dirty="0"/>
            </a:br>
            <a:endParaRPr lang="en-IN" sz="4400" b="1" u="sng" dirty="0"/>
          </a:p>
        </p:txBody>
      </p:sp>
      <p:sp>
        <p:nvSpPr>
          <p:cNvPr id="3" name="Subtitle 2">
            <a:extLst>
              <a:ext uri="{FF2B5EF4-FFF2-40B4-BE49-F238E27FC236}">
                <a16:creationId xmlns:a16="http://schemas.microsoft.com/office/drawing/2014/main" id="{C980216B-A473-4CD3-A94A-3C07636A0E1D}"/>
              </a:ext>
            </a:extLst>
          </p:cNvPr>
          <p:cNvSpPr>
            <a:spLocks noGrp="1"/>
          </p:cNvSpPr>
          <p:nvPr>
            <p:ph type="subTitle" idx="1"/>
          </p:nvPr>
        </p:nvSpPr>
        <p:spPr>
          <a:xfrm>
            <a:off x="1683171" y="3429000"/>
            <a:ext cx="8825658" cy="3072468"/>
          </a:xfrm>
        </p:spPr>
        <p:txBody>
          <a:bodyPr numCol="2">
            <a:normAutofit fontScale="85000" lnSpcReduction="20000"/>
          </a:bodyPr>
          <a:lstStyle/>
          <a:p>
            <a:endParaRPr lang="en-IN" sz="2400" b="1" dirty="0"/>
          </a:p>
          <a:p>
            <a:endParaRPr lang="en-IN" sz="2400" b="1" dirty="0"/>
          </a:p>
          <a:p>
            <a:r>
              <a:rPr lang="en-IN" sz="2400" b="1" dirty="0"/>
              <a:t>Mentor: Prof: R. Rama Kishore</a:t>
            </a:r>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endParaRPr lang="en-IN" sz="2400" b="1" dirty="0"/>
          </a:p>
          <a:p>
            <a:r>
              <a:rPr lang="en-IN" sz="2400" b="1" dirty="0"/>
              <a:t>SUBMITTED BY : Mayank Singh</a:t>
            </a:r>
          </a:p>
          <a:p>
            <a:r>
              <a:rPr lang="en-IN" sz="2400" b="1" dirty="0"/>
              <a:t>ROLL NO. : 04216403217</a:t>
            </a:r>
          </a:p>
          <a:p>
            <a:r>
              <a:rPr lang="en-IN" sz="2400" b="1" dirty="0"/>
              <a:t>COURSE : BTECH (CSE)</a:t>
            </a:r>
          </a:p>
          <a:p>
            <a:endParaRPr lang="en-IN" sz="2400" b="1" dirty="0"/>
          </a:p>
        </p:txBody>
      </p:sp>
      <p:pic>
        <p:nvPicPr>
          <p:cNvPr id="5" name="Picture 4">
            <a:extLst>
              <a:ext uri="{FF2B5EF4-FFF2-40B4-BE49-F238E27FC236}">
                <a16:creationId xmlns:a16="http://schemas.microsoft.com/office/drawing/2014/main" id="{89EAF5B4-2359-4BB0-9867-167636F21F90}"/>
              </a:ext>
            </a:extLst>
          </p:cNvPr>
          <p:cNvPicPr>
            <a:picLocks noChangeAspect="1"/>
          </p:cNvPicPr>
          <p:nvPr/>
        </p:nvPicPr>
        <p:blipFill>
          <a:blip r:embed="rId2"/>
          <a:stretch>
            <a:fillRect/>
          </a:stretch>
        </p:blipFill>
        <p:spPr>
          <a:xfrm>
            <a:off x="3961241" y="1888922"/>
            <a:ext cx="4339206" cy="1239773"/>
          </a:xfrm>
          <a:prstGeom prst="rect">
            <a:avLst/>
          </a:prstGeom>
        </p:spPr>
      </p:pic>
    </p:spTree>
    <p:extLst>
      <p:ext uri="{BB962C8B-B14F-4D97-AF65-F5344CB8AC3E}">
        <p14:creationId xmlns:p14="http://schemas.microsoft.com/office/powerpoint/2010/main" val="271504166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F816-0AA5-47E4-9455-ECE69992A866}"/>
              </a:ext>
            </a:extLst>
          </p:cNvPr>
          <p:cNvSpPr>
            <a:spLocks noGrp="1"/>
          </p:cNvSpPr>
          <p:nvPr>
            <p:ph type="title"/>
          </p:nvPr>
        </p:nvSpPr>
        <p:spPr>
          <a:xfrm>
            <a:off x="810000" y="447187"/>
            <a:ext cx="10571998" cy="1029275"/>
          </a:xfrm>
        </p:spPr>
        <p:txBody>
          <a:bodyPr/>
          <a:lstStyle/>
          <a:p>
            <a:pPr algn="ctr"/>
            <a:r>
              <a:rPr lang="en-IN" b="1" u="sng" dirty="0"/>
              <a:t>Home </a:t>
            </a:r>
            <a:r>
              <a:rPr lang="en-IN" u="sng" dirty="0"/>
              <a:t>P</a:t>
            </a:r>
            <a:r>
              <a:rPr lang="en-IN" b="1" u="sng" dirty="0"/>
              <a:t>age Cont.:</a:t>
            </a:r>
          </a:p>
        </p:txBody>
      </p:sp>
      <p:pic>
        <p:nvPicPr>
          <p:cNvPr id="10" name="Content Placeholder 9">
            <a:extLst>
              <a:ext uri="{FF2B5EF4-FFF2-40B4-BE49-F238E27FC236}">
                <a16:creationId xmlns:a16="http://schemas.microsoft.com/office/drawing/2014/main" id="{462AC230-4E7E-467B-84E7-398081932C5B}"/>
              </a:ext>
            </a:extLst>
          </p:cNvPr>
          <p:cNvPicPr>
            <a:picLocks noGrp="1" noChangeAspect="1"/>
          </p:cNvPicPr>
          <p:nvPr>
            <p:ph sz="half" idx="1"/>
          </p:nvPr>
        </p:nvPicPr>
        <p:blipFill rotWithShape="1">
          <a:blip r:embed="rId2"/>
          <a:srcRect l="3779" t="11606"/>
          <a:stretch/>
        </p:blipFill>
        <p:spPr>
          <a:xfrm>
            <a:off x="-1" y="2576659"/>
            <a:ext cx="5939407" cy="3069132"/>
          </a:xfrm>
        </p:spPr>
      </p:pic>
      <p:pic>
        <p:nvPicPr>
          <p:cNvPr id="12" name="Content Placeholder 11">
            <a:extLst>
              <a:ext uri="{FF2B5EF4-FFF2-40B4-BE49-F238E27FC236}">
                <a16:creationId xmlns:a16="http://schemas.microsoft.com/office/drawing/2014/main" id="{BE348E85-C001-4A49-8783-B700F823A1A1}"/>
              </a:ext>
            </a:extLst>
          </p:cNvPr>
          <p:cNvPicPr>
            <a:picLocks noGrp="1" noChangeAspect="1"/>
          </p:cNvPicPr>
          <p:nvPr>
            <p:ph sz="half" idx="2"/>
          </p:nvPr>
        </p:nvPicPr>
        <p:blipFill rotWithShape="1">
          <a:blip r:embed="rId3"/>
          <a:srcRect l="4517" t="12102"/>
          <a:stretch/>
        </p:blipFill>
        <p:spPr>
          <a:xfrm>
            <a:off x="6069092" y="2595560"/>
            <a:ext cx="6006747" cy="3110381"/>
          </a:xfrm>
        </p:spPr>
      </p:pic>
    </p:spTree>
    <p:extLst>
      <p:ext uri="{BB962C8B-B14F-4D97-AF65-F5344CB8AC3E}">
        <p14:creationId xmlns:p14="http://schemas.microsoft.com/office/powerpoint/2010/main" val="58058198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F816-0AA5-47E4-9455-ECE69992A866}"/>
              </a:ext>
            </a:extLst>
          </p:cNvPr>
          <p:cNvSpPr>
            <a:spLocks noGrp="1"/>
          </p:cNvSpPr>
          <p:nvPr>
            <p:ph type="title"/>
          </p:nvPr>
        </p:nvSpPr>
        <p:spPr>
          <a:xfrm>
            <a:off x="810000" y="447187"/>
            <a:ext cx="10571998" cy="1029275"/>
          </a:xfrm>
        </p:spPr>
        <p:txBody>
          <a:bodyPr/>
          <a:lstStyle/>
          <a:p>
            <a:pPr algn="ctr"/>
            <a:r>
              <a:rPr lang="en-IN" b="1" u="sng" dirty="0"/>
              <a:t>Product Page:</a:t>
            </a:r>
          </a:p>
        </p:txBody>
      </p:sp>
      <p:pic>
        <p:nvPicPr>
          <p:cNvPr id="9" name="Content Placeholder 8">
            <a:extLst>
              <a:ext uri="{FF2B5EF4-FFF2-40B4-BE49-F238E27FC236}">
                <a16:creationId xmlns:a16="http://schemas.microsoft.com/office/drawing/2014/main" id="{D2E58199-4CEE-4B3A-9F8C-E89D889FD0A7}"/>
              </a:ext>
            </a:extLst>
          </p:cNvPr>
          <p:cNvPicPr>
            <a:picLocks noGrp="1" noChangeAspect="1"/>
          </p:cNvPicPr>
          <p:nvPr>
            <p:ph sz="half" idx="1"/>
          </p:nvPr>
        </p:nvPicPr>
        <p:blipFill rotWithShape="1">
          <a:blip r:embed="rId2"/>
          <a:srcRect l="3779" t="12089"/>
          <a:stretch/>
        </p:blipFill>
        <p:spPr>
          <a:xfrm>
            <a:off x="0" y="2542958"/>
            <a:ext cx="5998800" cy="3082869"/>
          </a:xfrm>
        </p:spPr>
      </p:pic>
      <p:pic>
        <p:nvPicPr>
          <p:cNvPr id="12" name="Content Placeholder 11">
            <a:extLst>
              <a:ext uri="{FF2B5EF4-FFF2-40B4-BE49-F238E27FC236}">
                <a16:creationId xmlns:a16="http://schemas.microsoft.com/office/drawing/2014/main" id="{F6386985-632C-452E-ABAA-6009821F2EC8}"/>
              </a:ext>
            </a:extLst>
          </p:cNvPr>
          <p:cNvPicPr>
            <a:picLocks noGrp="1" noChangeAspect="1"/>
          </p:cNvPicPr>
          <p:nvPr>
            <p:ph sz="half" idx="2"/>
          </p:nvPr>
        </p:nvPicPr>
        <p:blipFill rotWithShape="1">
          <a:blip r:embed="rId3"/>
          <a:srcRect l="3955" t="12159"/>
          <a:stretch/>
        </p:blipFill>
        <p:spPr>
          <a:xfrm>
            <a:off x="6199464" y="2542959"/>
            <a:ext cx="5992538" cy="3082869"/>
          </a:xfrm>
        </p:spPr>
      </p:pic>
    </p:spTree>
    <p:extLst>
      <p:ext uri="{BB962C8B-B14F-4D97-AF65-F5344CB8AC3E}">
        <p14:creationId xmlns:p14="http://schemas.microsoft.com/office/powerpoint/2010/main" val="39182741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F816-0AA5-47E4-9455-ECE69992A866}"/>
              </a:ext>
            </a:extLst>
          </p:cNvPr>
          <p:cNvSpPr>
            <a:spLocks noGrp="1"/>
          </p:cNvSpPr>
          <p:nvPr>
            <p:ph type="title"/>
          </p:nvPr>
        </p:nvSpPr>
        <p:spPr>
          <a:xfrm>
            <a:off x="810000" y="447187"/>
            <a:ext cx="10571998" cy="1029275"/>
          </a:xfrm>
        </p:spPr>
        <p:txBody>
          <a:bodyPr/>
          <a:lstStyle/>
          <a:p>
            <a:pPr algn="ctr"/>
            <a:r>
              <a:rPr lang="en-IN" b="1" u="sng" dirty="0"/>
              <a:t>Contact Us Page</a:t>
            </a:r>
          </a:p>
        </p:txBody>
      </p:sp>
      <p:pic>
        <p:nvPicPr>
          <p:cNvPr id="16" name="Content Placeholder 15">
            <a:extLst>
              <a:ext uri="{FF2B5EF4-FFF2-40B4-BE49-F238E27FC236}">
                <a16:creationId xmlns:a16="http://schemas.microsoft.com/office/drawing/2014/main" id="{6E846F4D-5D8E-457E-BA26-CD1EE5EA5DFC}"/>
              </a:ext>
            </a:extLst>
          </p:cNvPr>
          <p:cNvPicPr>
            <a:picLocks noGrp="1" noChangeAspect="1"/>
          </p:cNvPicPr>
          <p:nvPr>
            <p:ph sz="half" idx="2"/>
          </p:nvPr>
        </p:nvPicPr>
        <p:blipFill rotWithShape="1">
          <a:blip r:embed="rId2"/>
          <a:srcRect l="3933" t="11585"/>
          <a:stretch/>
        </p:blipFill>
        <p:spPr>
          <a:xfrm>
            <a:off x="1769925" y="2290194"/>
            <a:ext cx="8652149" cy="4479214"/>
          </a:xfrm>
        </p:spPr>
      </p:pic>
    </p:spTree>
    <p:extLst>
      <p:ext uri="{BB962C8B-B14F-4D97-AF65-F5344CB8AC3E}">
        <p14:creationId xmlns:p14="http://schemas.microsoft.com/office/powerpoint/2010/main" val="127385771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F816-0AA5-47E4-9455-ECE69992A866}"/>
              </a:ext>
            </a:extLst>
          </p:cNvPr>
          <p:cNvSpPr>
            <a:spLocks noGrp="1"/>
          </p:cNvSpPr>
          <p:nvPr>
            <p:ph type="title"/>
          </p:nvPr>
        </p:nvSpPr>
        <p:spPr>
          <a:xfrm>
            <a:off x="810000" y="447187"/>
            <a:ext cx="10571998" cy="1029275"/>
          </a:xfrm>
        </p:spPr>
        <p:txBody>
          <a:bodyPr/>
          <a:lstStyle/>
          <a:p>
            <a:pPr algn="ctr"/>
            <a:r>
              <a:rPr lang="en-IN" b="1" u="sng" dirty="0"/>
              <a:t>Admin Interface:</a:t>
            </a:r>
          </a:p>
        </p:txBody>
      </p:sp>
      <p:pic>
        <p:nvPicPr>
          <p:cNvPr id="8" name="Content Placeholder 7">
            <a:extLst>
              <a:ext uri="{FF2B5EF4-FFF2-40B4-BE49-F238E27FC236}">
                <a16:creationId xmlns:a16="http://schemas.microsoft.com/office/drawing/2014/main" id="{5427D2DE-24CC-405E-B49B-C788CAAA4181}"/>
              </a:ext>
            </a:extLst>
          </p:cNvPr>
          <p:cNvPicPr>
            <a:picLocks noGrp="1" noChangeAspect="1"/>
          </p:cNvPicPr>
          <p:nvPr>
            <p:ph sz="half" idx="1"/>
          </p:nvPr>
        </p:nvPicPr>
        <p:blipFill rotWithShape="1">
          <a:blip r:embed="rId2"/>
          <a:srcRect l="4103" t="11514"/>
          <a:stretch/>
        </p:blipFill>
        <p:spPr>
          <a:xfrm>
            <a:off x="58723" y="2566004"/>
            <a:ext cx="5965168" cy="3096059"/>
          </a:xfrm>
        </p:spPr>
      </p:pic>
      <p:pic>
        <p:nvPicPr>
          <p:cNvPr id="11" name="Content Placeholder 10">
            <a:extLst>
              <a:ext uri="{FF2B5EF4-FFF2-40B4-BE49-F238E27FC236}">
                <a16:creationId xmlns:a16="http://schemas.microsoft.com/office/drawing/2014/main" id="{1EF6E265-1384-4C96-950A-EF2878FC58A0}"/>
              </a:ext>
            </a:extLst>
          </p:cNvPr>
          <p:cNvPicPr>
            <a:picLocks noGrp="1" noChangeAspect="1"/>
          </p:cNvPicPr>
          <p:nvPr>
            <p:ph sz="half" idx="2"/>
          </p:nvPr>
        </p:nvPicPr>
        <p:blipFill rotWithShape="1">
          <a:blip r:embed="rId3"/>
          <a:srcRect l="4278" t="11585"/>
          <a:stretch/>
        </p:blipFill>
        <p:spPr>
          <a:xfrm>
            <a:off x="6174297" y="2566004"/>
            <a:ext cx="5958980" cy="3096058"/>
          </a:xfrm>
        </p:spPr>
      </p:pic>
    </p:spTree>
    <p:extLst>
      <p:ext uri="{BB962C8B-B14F-4D97-AF65-F5344CB8AC3E}">
        <p14:creationId xmlns:p14="http://schemas.microsoft.com/office/powerpoint/2010/main" val="148341225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2139F-E58F-4585-9793-BBB02A601194}"/>
              </a:ext>
            </a:extLst>
          </p:cNvPr>
          <p:cNvSpPr>
            <a:spLocks noGrp="1"/>
          </p:cNvSpPr>
          <p:nvPr>
            <p:ph type="title"/>
          </p:nvPr>
        </p:nvSpPr>
        <p:spPr/>
        <p:txBody>
          <a:bodyPr/>
          <a:lstStyle/>
          <a:p>
            <a:pPr algn="ctr"/>
            <a:r>
              <a:rPr lang="en-IN" u="sng" dirty="0"/>
              <a:t>Admin Interface Cont. :</a:t>
            </a:r>
          </a:p>
        </p:txBody>
      </p:sp>
      <p:pic>
        <p:nvPicPr>
          <p:cNvPr id="8" name="Content Placeholder 7">
            <a:extLst>
              <a:ext uri="{FF2B5EF4-FFF2-40B4-BE49-F238E27FC236}">
                <a16:creationId xmlns:a16="http://schemas.microsoft.com/office/drawing/2014/main" id="{AC66C4BB-BA1F-4D4E-BA88-238774AAD02D}"/>
              </a:ext>
            </a:extLst>
          </p:cNvPr>
          <p:cNvPicPr>
            <a:picLocks noGrp="1" noChangeAspect="1"/>
          </p:cNvPicPr>
          <p:nvPr>
            <p:ph sz="half" idx="1"/>
          </p:nvPr>
        </p:nvPicPr>
        <p:blipFill rotWithShape="1">
          <a:blip r:embed="rId2"/>
          <a:srcRect l="3948" t="12024"/>
          <a:stretch/>
        </p:blipFill>
        <p:spPr>
          <a:xfrm>
            <a:off x="6171862" y="2709644"/>
            <a:ext cx="5953028" cy="3067020"/>
          </a:xfrm>
        </p:spPr>
      </p:pic>
      <p:pic>
        <p:nvPicPr>
          <p:cNvPr id="6" name="Content Placeholder 5">
            <a:extLst>
              <a:ext uri="{FF2B5EF4-FFF2-40B4-BE49-F238E27FC236}">
                <a16:creationId xmlns:a16="http://schemas.microsoft.com/office/drawing/2014/main" id="{9A1D5776-DA11-4CF4-8177-E63FB31D663B}"/>
              </a:ext>
            </a:extLst>
          </p:cNvPr>
          <p:cNvPicPr>
            <a:picLocks noGrp="1" noChangeAspect="1"/>
          </p:cNvPicPr>
          <p:nvPr>
            <p:ph sz="half" idx="2"/>
          </p:nvPr>
        </p:nvPicPr>
        <p:blipFill rotWithShape="1">
          <a:blip r:embed="rId3"/>
          <a:srcRect l="4095" t="12159"/>
          <a:stretch/>
        </p:blipFill>
        <p:spPr>
          <a:xfrm>
            <a:off x="67111" y="2709644"/>
            <a:ext cx="5953028" cy="3067020"/>
          </a:xfrm>
        </p:spPr>
      </p:pic>
    </p:spTree>
    <p:extLst>
      <p:ext uri="{BB962C8B-B14F-4D97-AF65-F5344CB8AC3E}">
        <p14:creationId xmlns:p14="http://schemas.microsoft.com/office/powerpoint/2010/main" val="230274178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7F816-0AA5-47E4-9455-ECE69992A866}"/>
              </a:ext>
            </a:extLst>
          </p:cNvPr>
          <p:cNvSpPr>
            <a:spLocks noGrp="1"/>
          </p:cNvSpPr>
          <p:nvPr>
            <p:ph type="title"/>
          </p:nvPr>
        </p:nvSpPr>
        <p:spPr>
          <a:xfrm>
            <a:off x="810000" y="447187"/>
            <a:ext cx="10571998" cy="1029275"/>
          </a:xfrm>
        </p:spPr>
        <p:txBody>
          <a:bodyPr/>
          <a:lstStyle/>
          <a:p>
            <a:pPr algn="ctr"/>
            <a:r>
              <a:rPr lang="en-IN" b="1" u="sng" dirty="0"/>
              <a:t>About Us Page:</a:t>
            </a:r>
          </a:p>
        </p:txBody>
      </p:sp>
      <p:pic>
        <p:nvPicPr>
          <p:cNvPr id="18" name="Content Placeholder 17">
            <a:extLst>
              <a:ext uri="{FF2B5EF4-FFF2-40B4-BE49-F238E27FC236}">
                <a16:creationId xmlns:a16="http://schemas.microsoft.com/office/drawing/2014/main" id="{B60A31E6-C4AE-425E-84C9-D4DFBE4C9B87}"/>
              </a:ext>
            </a:extLst>
          </p:cNvPr>
          <p:cNvPicPr>
            <a:picLocks noGrp="1" noChangeAspect="1"/>
          </p:cNvPicPr>
          <p:nvPr>
            <p:ph sz="half" idx="1"/>
          </p:nvPr>
        </p:nvPicPr>
        <p:blipFill rotWithShape="1">
          <a:blip r:embed="rId2"/>
          <a:srcRect l="3940" t="11514"/>
          <a:stretch/>
        </p:blipFill>
        <p:spPr>
          <a:xfrm>
            <a:off x="1994917" y="2304357"/>
            <a:ext cx="8508100" cy="4408461"/>
          </a:xfrm>
        </p:spPr>
      </p:pic>
    </p:spTree>
    <p:extLst>
      <p:ext uri="{BB962C8B-B14F-4D97-AF65-F5344CB8AC3E}">
        <p14:creationId xmlns:p14="http://schemas.microsoft.com/office/powerpoint/2010/main" val="147114129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94FC8-7F5F-402A-92B4-965616E2618B}"/>
              </a:ext>
            </a:extLst>
          </p:cNvPr>
          <p:cNvSpPr>
            <a:spLocks noGrp="1"/>
          </p:cNvSpPr>
          <p:nvPr>
            <p:ph type="ctrTitle"/>
          </p:nvPr>
        </p:nvSpPr>
        <p:spPr>
          <a:xfrm>
            <a:off x="1247720" y="1421323"/>
            <a:ext cx="8825658" cy="2007677"/>
          </a:xfrm>
        </p:spPr>
        <p:txBody>
          <a:bodyPr/>
          <a:lstStyle/>
          <a:p>
            <a:pPr algn="ctr"/>
            <a:r>
              <a:rPr lang="en-IN" dirty="0"/>
              <a:t>THANK YOU</a:t>
            </a:r>
          </a:p>
        </p:txBody>
      </p:sp>
    </p:spTree>
    <p:extLst>
      <p:ext uri="{BB962C8B-B14F-4D97-AF65-F5344CB8AC3E}">
        <p14:creationId xmlns:p14="http://schemas.microsoft.com/office/powerpoint/2010/main" val="169979586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7A99F-D886-4A2A-8119-C31F26464FCF}"/>
              </a:ext>
            </a:extLst>
          </p:cNvPr>
          <p:cNvSpPr>
            <a:spLocks noGrp="1"/>
          </p:cNvSpPr>
          <p:nvPr>
            <p:ph type="title"/>
          </p:nvPr>
        </p:nvSpPr>
        <p:spPr/>
        <p:txBody>
          <a:bodyPr/>
          <a:lstStyle/>
          <a:p>
            <a:pPr algn="ctr"/>
            <a:r>
              <a:rPr lang="en-IN" dirty="0"/>
              <a:t>ROLES</a:t>
            </a:r>
          </a:p>
        </p:txBody>
      </p:sp>
      <p:sp>
        <p:nvSpPr>
          <p:cNvPr id="3" name="Text Placeholder 2">
            <a:extLst>
              <a:ext uri="{FF2B5EF4-FFF2-40B4-BE49-F238E27FC236}">
                <a16:creationId xmlns:a16="http://schemas.microsoft.com/office/drawing/2014/main" id="{530C07F6-B191-4DCD-8B8E-E5FC30A48940}"/>
              </a:ext>
            </a:extLst>
          </p:cNvPr>
          <p:cNvSpPr>
            <a:spLocks noGrp="1"/>
          </p:cNvSpPr>
          <p:nvPr>
            <p:ph type="body" idx="1"/>
          </p:nvPr>
        </p:nvSpPr>
        <p:spPr/>
        <p:txBody>
          <a:bodyPr/>
          <a:lstStyle/>
          <a:p>
            <a:r>
              <a:rPr lang="en-IN" b="1" u="sng" dirty="0"/>
              <a:t>MAYANK SINGH</a:t>
            </a:r>
          </a:p>
        </p:txBody>
      </p:sp>
      <p:sp>
        <p:nvSpPr>
          <p:cNvPr id="4" name="Content Placeholder 3">
            <a:extLst>
              <a:ext uri="{FF2B5EF4-FFF2-40B4-BE49-F238E27FC236}">
                <a16:creationId xmlns:a16="http://schemas.microsoft.com/office/drawing/2014/main" id="{A1545D6B-C7F0-4565-8C6C-7CA93ECF8E86}"/>
              </a:ext>
            </a:extLst>
          </p:cNvPr>
          <p:cNvSpPr>
            <a:spLocks noGrp="1"/>
          </p:cNvSpPr>
          <p:nvPr>
            <p:ph sz="half" idx="2"/>
          </p:nvPr>
        </p:nvSpPr>
        <p:spPr/>
        <p:txBody>
          <a:bodyPr/>
          <a:lstStyle/>
          <a:p>
            <a:endParaRPr lang="en-IN" b="1" dirty="0"/>
          </a:p>
          <a:p>
            <a:r>
              <a:rPr lang="en-IN" b="1" dirty="0"/>
              <a:t>FRONT END DEVELOPER</a:t>
            </a:r>
          </a:p>
          <a:p>
            <a:pPr algn="just"/>
            <a:r>
              <a:rPr lang="en-IN" b="1" dirty="0"/>
              <a:t>Developed the User Interface of the project, which are features that are directly viewable and accessible to the end user or client.</a:t>
            </a:r>
          </a:p>
        </p:txBody>
      </p:sp>
      <p:sp>
        <p:nvSpPr>
          <p:cNvPr id="5" name="Text Placeholder 4">
            <a:extLst>
              <a:ext uri="{FF2B5EF4-FFF2-40B4-BE49-F238E27FC236}">
                <a16:creationId xmlns:a16="http://schemas.microsoft.com/office/drawing/2014/main" id="{57AD9D98-FDC2-4AF5-8124-AC1573E7EE3F}"/>
              </a:ext>
            </a:extLst>
          </p:cNvPr>
          <p:cNvSpPr>
            <a:spLocks noGrp="1"/>
          </p:cNvSpPr>
          <p:nvPr>
            <p:ph type="body" sz="quarter" idx="3"/>
          </p:nvPr>
        </p:nvSpPr>
        <p:spPr/>
        <p:txBody>
          <a:bodyPr/>
          <a:lstStyle/>
          <a:p>
            <a:r>
              <a:rPr lang="en-IN" b="1" u="sng" dirty="0"/>
              <a:t>SUMIT KUMAR</a:t>
            </a:r>
          </a:p>
        </p:txBody>
      </p:sp>
      <p:sp>
        <p:nvSpPr>
          <p:cNvPr id="6" name="Content Placeholder 5">
            <a:extLst>
              <a:ext uri="{FF2B5EF4-FFF2-40B4-BE49-F238E27FC236}">
                <a16:creationId xmlns:a16="http://schemas.microsoft.com/office/drawing/2014/main" id="{F9AE3396-7616-4516-964B-FFA61DAE00DF}"/>
              </a:ext>
            </a:extLst>
          </p:cNvPr>
          <p:cNvSpPr>
            <a:spLocks noGrp="1"/>
          </p:cNvSpPr>
          <p:nvPr>
            <p:ph sz="quarter" idx="4"/>
          </p:nvPr>
        </p:nvSpPr>
        <p:spPr/>
        <p:txBody>
          <a:bodyPr/>
          <a:lstStyle/>
          <a:p>
            <a:pPr algn="just"/>
            <a:endParaRPr lang="en-IN" b="1" dirty="0"/>
          </a:p>
          <a:p>
            <a:pPr algn="just"/>
            <a:r>
              <a:rPr lang="en-IN" b="1" dirty="0"/>
              <a:t>BACKEND DEVELOPER</a:t>
            </a:r>
          </a:p>
          <a:p>
            <a:pPr algn="just"/>
            <a:r>
              <a:rPr lang="en-IN" b="1" dirty="0"/>
              <a:t>Developed the server side code and database, connected the frontend, server and database altogether.</a:t>
            </a:r>
          </a:p>
        </p:txBody>
      </p:sp>
    </p:spTree>
    <p:extLst>
      <p:ext uri="{BB962C8B-B14F-4D97-AF65-F5344CB8AC3E}">
        <p14:creationId xmlns:p14="http://schemas.microsoft.com/office/powerpoint/2010/main" val="63435260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19F3-8C29-4D2F-99E7-AC9466C6BD79}"/>
              </a:ext>
            </a:extLst>
          </p:cNvPr>
          <p:cNvSpPr>
            <a:spLocks noGrp="1"/>
          </p:cNvSpPr>
          <p:nvPr>
            <p:ph type="title"/>
          </p:nvPr>
        </p:nvSpPr>
        <p:spPr/>
        <p:txBody>
          <a:bodyPr/>
          <a:lstStyle/>
          <a:p>
            <a:pPr algn="ctr"/>
            <a:r>
              <a:rPr lang="en-IN" dirty="0"/>
              <a:t>Teachers remark</a:t>
            </a:r>
          </a:p>
        </p:txBody>
      </p:sp>
      <p:pic>
        <p:nvPicPr>
          <p:cNvPr id="6" name="Content Placeholder 5">
            <a:extLst>
              <a:ext uri="{FF2B5EF4-FFF2-40B4-BE49-F238E27FC236}">
                <a16:creationId xmlns:a16="http://schemas.microsoft.com/office/drawing/2014/main" id="{49FBE0D5-1B8B-4FC7-9C07-E536FAF9861D}"/>
              </a:ext>
            </a:extLst>
          </p:cNvPr>
          <p:cNvPicPr>
            <a:picLocks noGrp="1" noChangeAspect="1"/>
          </p:cNvPicPr>
          <p:nvPr>
            <p:ph sz="half" idx="2"/>
          </p:nvPr>
        </p:nvPicPr>
        <p:blipFill>
          <a:blip r:embed="rId2"/>
          <a:stretch>
            <a:fillRect/>
          </a:stretch>
        </p:blipFill>
        <p:spPr>
          <a:xfrm>
            <a:off x="1420442" y="1862356"/>
            <a:ext cx="8772181" cy="4901204"/>
          </a:xfrm>
        </p:spPr>
      </p:pic>
    </p:spTree>
    <p:extLst>
      <p:ext uri="{BB962C8B-B14F-4D97-AF65-F5344CB8AC3E}">
        <p14:creationId xmlns:p14="http://schemas.microsoft.com/office/powerpoint/2010/main" val="222166421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375D6-AA09-463F-ACB7-AF6FAF2FB7FE}"/>
              </a:ext>
            </a:extLst>
          </p:cNvPr>
          <p:cNvSpPr>
            <a:spLocks noGrp="1"/>
          </p:cNvSpPr>
          <p:nvPr>
            <p:ph type="title"/>
          </p:nvPr>
        </p:nvSpPr>
        <p:spPr/>
        <p:txBody>
          <a:bodyPr/>
          <a:lstStyle/>
          <a:p>
            <a:pPr algn="ctr"/>
            <a:r>
              <a:rPr lang="en-IN" dirty="0"/>
              <a:t>PROBLEM STATEMENT (ABSTRACT)</a:t>
            </a:r>
          </a:p>
        </p:txBody>
      </p:sp>
      <p:sp>
        <p:nvSpPr>
          <p:cNvPr id="3" name="Content Placeholder 2">
            <a:extLst>
              <a:ext uri="{FF2B5EF4-FFF2-40B4-BE49-F238E27FC236}">
                <a16:creationId xmlns:a16="http://schemas.microsoft.com/office/drawing/2014/main" id="{0D271BAA-F79B-4774-BE73-FC8C98650C8E}"/>
              </a:ext>
            </a:extLst>
          </p:cNvPr>
          <p:cNvSpPr>
            <a:spLocks noGrp="1"/>
          </p:cNvSpPr>
          <p:nvPr>
            <p:ph idx="1"/>
          </p:nvPr>
        </p:nvSpPr>
        <p:spPr/>
        <p:txBody>
          <a:bodyPr>
            <a:normAutofit/>
          </a:bodyPr>
          <a:lstStyle/>
          <a:p>
            <a:pPr marL="0" indent="0" algn="just">
              <a:buNone/>
            </a:pPr>
            <a:r>
              <a:rPr lang="en-US" sz="2000" b="1" dirty="0">
                <a:effectLst/>
                <a:latin typeface="Calibri" panose="020F0502020204030204" pitchFamily="34" charset="0"/>
                <a:ea typeface="Calibri" panose="020F0502020204030204" pitchFamily="34" charset="0"/>
                <a:cs typeface="Times New Roman" panose="02020603050405020304" pitchFamily="18" charset="0"/>
              </a:rPr>
              <a:t>Our project is </a:t>
            </a:r>
            <a:r>
              <a:rPr lang="en-US" sz="2000" b="1" u="sng" dirty="0" err="1">
                <a:effectLst/>
                <a:latin typeface="Calibri" panose="020F0502020204030204" pitchFamily="34" charset="0"/>
                <a:ea typeface="Calibri" panose="020F0502020204030204" pitchFamily="34" charset="0"/>
                <a:cs typeface="Times New Roman" panose="02020603050405020304" pitchFamily="18" charset="0"/>
              </a:rPr>
              <a:t>Logi</a:t>
            </a:r>
            <a:r>
              <a:rPr lang="en-US" sz="2000" b="1" u="sng" dirty="0">
                <a:effectLst/>
                <a:latin typeface="Calibri" panose="020F0502020204030204" pitchFamily="34" charset="0"/>
                <a:ea typeface="Calibri" panose="020F0502020204030204" pitchFamily="34" charset="0"/>
                <a:cs typeface="Times New Roman" panose="02020603050405020304" pitchFamily="18" charset="0"/>
              </a:rPr>
              <a:t>-Kart</a:t>
            </a:r>
            <a:r>
              <a:rPr lang="en-US" sz="2000" b="1" dirty="0">
                <a:effectLst/>
                <a:latin typeface="Calibri" panose="020F0502020204030204" pitchFamily="34" charset="0"/>
                <a:ea typeface="Calibri" panose="020F0502020204030204" pitchFamily="34" charset="0"/>
                <a:cs typeface="Times New Roman" panose="02020603050405020304" pitchFamily="18" charset="0"/>
              </a:rPr>
              <a:t>. This is a website which helps people to find and buy all type of Video Gaming Peripherals on internet. It is useful in the way that it makes an easier way to buy video gaming products online. </a:t>
            </a:r>
            <a:r>
              <a:rPr lang="en-US" sz="2000" b="1" dirty="0" err="1">
                <a:effectLst/>
                <a:latin typeface="Calibri" panose="020F0502020204030204" pitchFamily="34" charset="0"/>
                <a:ea typeface="Calibri" panose="020F0502020204030204" pitchFamily="34" charset="0"/>
                <a:cs typeface="Times New Roman" panose="02020603050405020304" pitchFamily="18" charset="0"/>
              </a:rPr>
              <a:t>Logi</a:t>
            </a:r>
            <a:r>
              <a:rPr lang="en-US" sz="2000" b="1" dirty="0">
                <a:effectLst/>
                <a:latin typeface="Calibri" panose="020F0502020204030204" pitchFamily="34" charset="0"/>
                <a:ea typeface="Calibri" panose="020F0502020204030204" pitchFamily="34" charset="0"/>
                <a:cs typeface="Times New Roman" panose="02020603050405020304" pitchFamily="18" charset="0"/>
              </a:rPr>
              <a:t>-Kart is an interactive </a:t>
            </a:r>
            <a:r>
              <a:rPr lang="en-US" sz="2000" b="1" u="sng" dirty="0">
                <a:effectLst/>
                <a:latin typeface="Calibri" panose="020F0502020204030204" pitchFamily="34" charset="0"/>
                <a:ea typeface="Calibri" panose="020F0502020204030204" pitchFamily="34" charset="0"/>
                <a:cs typeface="Times New Roman" panose="02020603050405020304" pitchFamily="18" charset="0"/>
              </a:rPr>
              <a:t>e-commerce solution </a:t>
            </a:r>
            <a:r>
              <a:rPr lang="en-US" sz="2000" b="1" dirty="0">
                <a:effectLst/>
                <a:latin typeface="Calibri" panose="020F0502020204030204" pitchFamily="34" charset="0"/>
                <a:ea typeface="Calibri" panose="020F0502020204030204" pitchFamily="34" charset="0"/>
                <a:cs typeface="Times New Roman" panose="02020603050405020304" pitchFamily="18" charset="0"/>
              </a:rPr>
              <a:t>providing users with an opportunity to buy their favorite pc parts. </a:t>
            </a:r>
            <a:r>
              <a:rPr lang="en-US" sz="2000" b="1" dirty="0" err="1">
                <a:effectLst/>
                <a:latin typeface="Calibri" panose="020F0502020204030204" pitchFamily="34" charset="0"/>
                <a:ea typeface="Calibri" panose="020F0502020204030204" pitchFamily="34" charset="0"/>
                <a:cs typeface="Times New Roman" panose="02020603050405020304" pitchFamily="18" charset="0"/>
              </a:rPr>
              <a:t>Logi</a:t>
            </a:r>
            <a:r>
              <a:rPr lang="en-US" sz="2000" b="1" dirty="0">
                <a:effectLst/>
                <a:latin typeface="Calibri" panose="020F0502020204030204" pitchFamily="34" charset="0"/>
                <a:ea typeface="Calibri" panose="020F0502020204030204" pitchFamily="34" charset="0"/>
                <a:cs typeface="Times New Roman" panose="02020603050405020304" pitchFamily="18" charset="0"/>
              </a:rPr>
              <a:t>-Kart is the first online platform </a:t>
            </a:r>
            <a:r>
              <a:rPr lang="en-US" sz="2000" b="1" u="sng" dirty="0">
                <a:effectLst/>
                <a:latin typeface="Calibri" panose="020F0502020204030204" pitchFamily="34" charset="0"/>
                <a:ea typeface="Calibri" panose="020F0502020204030204" pitchFamily="34" charset="0"/>
                <a:cs typeface="Times New Roman" panose="02020603050405020304" pitchFamily="18" charset="0"/>
              </a:rPr>
              <a:t>which deals with new pc accessories</a:t>
            </a:r>
            <a:r>
              <a:rPr lang="en-US" sz="2000" b="1" dirty="0">
                <a:effectLst/>
                <a:latin typeface="Calibri" panose="020F0502020204030204" pitchFamily="34" charset="0"/>
                <a:ea typeface="Calibri" panose="020F0502020204030204" pitchFamily="34" charset="0"/>
                <a:cs typeface="Times New Roman" panose="02020603050405020304" pitchFamily="18" charset="0"/>
              </a:rPr>
              <a:t> of all fields.</a:t>
            </a:r>
          </a:p>
          <a:p>
            <a:pPr marL="0" indent="0" algn="just">
              <a:buNone/>
            </a:pPr>
            <a:r>
              <a:rPr lang="en-US" sz="2000" b="1" dirty="0">
                <a:effectLst/>
                <a:latin typeface="Calibri" panose="020F0502020204030204" pitchFamily="34" charset="0"/>
                <a:ea typeface="Calibri" panose="020F0502020204030204" pitchFamily="34" charset="0"/>
                <a:cs typeface="Times New Roman" panose="02020603050405020304" pitchFamily="18" charset="0"/>
              </a:rPr>
              <a:t>For getting access to the site, the customer has to be a registered user, if it is a new user then he has to register himself. After logging in to the website the user can choose from the categorical listing of products from the products page. Our website also provides cart system and checkout page along with all kind of payment support. The user can track the ordered product at any point of time.</a:t>
            </a:r>
            <a:endParaRPr lang="en-IN" sz="2000" b="1" dirty="0"/>
          </a:p>
        </p:txBody>
      </p:sp>
    </p:spTree>
    <p:extLst>
      <p:ext uri="{BB962C8B-B14F-4D97-AF65-F5344CB8AC3E}">
        <p14:creationId xmlns:p14="http://schemas.microsoft.com/office/powerpoint/2010/main" val="178938769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408B-F2DF-4009-8633-59838A12D769}"/>
              </a:ext>
            </a:extLst>
          </p:cNvPr>
          <p:cNvSpPr>
            <a:spLocks noGrp="1"/>
          </p:cNvSpPr>
          <p:nvPr>
            <p:ph type="title"/>
          </p:nvPr>
        </p:nvSpPr>
        <p:spPr/>
        <p:txBody>
          <a:bodyPr/>
          <a:lstStyle/>
          <a:p>
            <a:pPr algn="ctr"/>
            <a:r>
              <a:rPr lang="en-IN" dirty="0"/>
              <a:t>TECHNOLOGIES STACK</a:t>
            </a:r>
          </a:p>
        </p:txBody>
      </p:sp>
      <p:sp>
        <p:nvSpPr>
          <p:cNvPr id="3" name="Text Placeholder 2">
            <a:extLst>
              <a:ext uri="{FF2B5EF4-FFF2-40B4-BE49-F238E27FC236}">
                <a16:creationId xmlns:a16="http://schemas.microsoft.com/office/drawing/2014/main" id="{A30C7449-FC8C-42F3-881B-BCF56C773B1D}"/>
              </a:ext>
            </a:extLst>
          </p:cNvPr>
          <p:cNvSpPr>
            <a:spLocks noGrp="1"/>
          </p:cNvSpPr>
          <p:nvPr>
            <p:ph type="body" idx="1"/>
          </p:nvPr>
        </p:nvSpPr>
        <p:spPr/>
        <p:txBody>
          <a:bodyPr/>
          <a:lstStyle/>
          <a:p>
            <a:r>
              <a:rPr lang="en-IN" dirty="0"/>
              <a:t>FRONTEND </a:t>
            </a:r>
          </a:p>
        </p:txBody>
      </p:sp>
      <p:sp>
        <p:nvSpPr>
          <p:cNvPr id="4" name="Content Placeholder 3">
            <a:extLst>
              <a:ext uri="{FF2B5EF4-FFF2-40B4-BE49-F238E27FC236}">
                <a16:creationId xmlns:a16="http://schemas.microsoft.com/office/drawing/2014/main" id="{AD99084F-D0D7-4DE1-9499-199EE95204C3}"/>
              </a:ext>
            </a:extLst>
          </p:cNvPr>
          <p:cNvSpPr>
            <a:spLocks noGrp="1"/>
          </p:cNvSpPr>
          <p:nvPr>
            <p:ph sz="half" idx="2"/>
          </p:nvPr>
        </p:nvSpPr>
        <p:spPr/>
        <p:txBody>
          <a:bodyPr/>
          <a:lstStyle/>
          <a:p>
            <a:endParaRPr lang="en-IN" dirty="0"/>
          </a:p>
          <a:p>
            <a:r>
              <a:rPr lang="en-IN" dirty="0"/>
              <a:t>CASCADING STYLE SHEETS (CSS)</a:t>
            </a:r>
          </a:p>
          <a:p>
            <a:r>
              <a:rPr lang="en-IN" dirty="0"/>
              <a:t>BOOTSTRAP</a:t>
            </a:r>
          </a:p>
          <a:p>
            <a:r>
              <a:rPr lang="en-IN" dirty="0"/>
              <a:t>JAVASCRIPT</a:t>
            </a:r>
          </a:p>
          <a:p>
            <a:r>
              <a:rPr lang="en-IN" dirty="0"/>
              <a:t>HTML</a:t>
            </a:r>
          </a:p>
          <a:p>
            <a:endParaRPr lang="en-IN" dirty="0"/>
          </a:p>
        </p:txBody>
      </p:sp>
      <p:sp>
        <p:nvSpPr>
          <p:cNvPr id="5" name="Text Placeholder 4">
            <a:extLst>
              <a:ext uri="{FF2B5EF4-FFF2-40B4-BE49-F238E27FC236}">
                <a16:creationId xmlns:a16="http://schemas.microsoft.com/office/drawing/2014/main" id="{E5890379-7CDA-47E3-BA44-23F0A71496F3}"/>
              </a:ext>
            </a:extLst>
          </p:cNvPr>
          <p:cNvSpPr>
            <a:spLocks noGrp="1"/>
          </p:cNvSpPr>
          <p:nvPr>
            <p:ph type="body" sz="quarter" idx="3"/>
          </p:nvPr>
        </p:nvSpPr>
        <p:spPr/>
        <p:txBody>
          <a:bodyPr/>
          <a:lstStyle/>
          <a:p>
            <a:r>
              <a:rPr lang="en-IN" dirty="0"/>
              <a:t>BACKEND</a:t>
            </a:r>
          </a:p>
        </p:txBody>
      </p:sp>
      <p:sp>
        <p:nvSpPr>
          <p:cNvPr id="6" name="Content Placeholder 5">
            <a:extLst>
              <a:ext uri="{FF2B5EF4-FFF2-40B4-BE49-F238E27FC236}">
                <a16:creationId xmlns:a16="http://schemas.microsoft.com/office/drawing/2014/main" id="{C6648D64-2551-4C95-9B6A-C43BDAE4D437}"/>
              </a:ext>
            </a:extLst>
          </p:cNvPr>
          <p:cNvSpPr>
            <a:spLocks noGrp="1"/>
          </p:cNvSpPr>
          <p:nvPr>
            <p:ph sz="quarter" idx="4"/>
          </p:nvPr>
        </p:nvSpPr>
        <p:spPr/>
        <p:txBody>
          <a:bodyPr/>
          <a:lstStyle/>
          <a:p>
            <a:endParaRPr lang="en-IN" dirty="0"/>
          </a:p>
          <a:p>
            <a:r>
              <a:rPr lang="en-IN" dirty="0"/>
              <a:t>Database : SQLite</a:t>
            </a:r>
          </a:p>
          <a:p>
            <a:r>
              <a:rPr lang="en-IN" dirty="0"/>
              <a:t>Framework : DJANGO</a:t>
            </a:r>
          </a:p>
          <a:p>
            <a:r>
              <a:rPr lang="en-IN" dirty="0"/>
              <a:t>PYTHON	 </a:t>
            </a:r>
          </a:p>
        </p:txBody>
      </p:sp>
    </p:spTree>
    <p:extLst>
      <p:ext uri="{BB962C8B-B14F-4D97-AF65-F5344CB8AC3E}">
        <p14:creationId xmlns:p14="http://schemas.microsoft.com/office/powerpoint/2010/main" val="410469558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CD7A-3347-48B5-95B8-04EB28B29320}"/>
              </a:ext>
            </a:extLst>
          </p:cNvPr>
          <p:cNvSpPr>
            <a:spLocks noGrp="1"/>
          </p:cNvSpPr>
          <p:nvPr>
            <p:ph type="title"/>
          </p:nvPr>
        </p:nvSpPr>
        <p:spPr/>
        <p:txBody>
          <a:bodyPr/>
          <a:lstStyle/>
          <a:p>
            <a:r>
              <a:rPr lang="en-IN" b="1" u="sng" dirty="0"/>
              <a:t>BRIEF OF TECHNOLOGIES USED</a:t>
            </a:r>
          </a:p>
        </p:txBody>
      </p:sp>
      <p:sp>
        <p:nvSpPr>
          <p:cNvPr id="3" name="Content Placeholder 2">
            <a:extLst>
              <a:ext uri="{FF2B5EF4-FFF2-40B4-BE49-F238E27FC236}">
                <a16:creationId xmlns:a16="http://schemas.microsoft.com/office/drawing/2014/main" id="{867FE2DA-1A03-4A98-9372-37E338D1D684}"/>
              </a:ext>
            </a:extLst>
          </p:cNvPr>
          <p:cNvSpPr>
            <a:spLocks noGrp="1"/>
          </p:cNvSpPr>
          <p:nvPr>
            <p:ph idx="1"/>
          </p:nvPr>
        </p:nvSpPr>
        <p:spPr>
          <a:xfrm>
            <a:off x="818712" y="2222287"/>
            <a:ext cx="10554574" cy="3935232"/>
          </a:xfrm>
        </p:spPr>
        <p:txBody>
          <a:bodyPr>
            <a:normAutofit/>
          </a:bodyPr>
          <a:lstStyle/>
          <a:p>
            <a:r>
              <a:rPr lang="en-IN" b="1" u="sng" dirty="0"/>
              <a:t>CASCADING STYLE SHEET : </a:t>
            </a:r>
            <a:r>
              <a:rPr lang="en-US" b="0" i="0" dirty="0">
                <a:effectLst/>
                <a:latin typeface="arial" panose="020B0604020202020204" pitchFamily="34" charset="0"/>
              </a:rPr>
              <a:t>Cascading Style Sheets is a style sheet language used for describing the presentation of a document written in a markup language such as HTML.</a:t>
            </a:r>
          </a:p>
          <a:p>
            <a:r>
              <a:rPr lang="en-US" b="1" u="sng" dirty="0">
                <a:latin typeface="arial" panose="020B0604020202020204" pitchFamily="34" charset="0"/>
              </a:rPr>
              <a:t>JAVASCRIPT :</a:t>
            </a:r>
            <a:r>
              <a:rPr lang="en-US" b="1" dirty="0">
                <a:latin typeface="arial" panose="020B0604020202020204" pitchFamily="34" charset="0"/>
              </a:rPr>
              <a:t> </a:t>
            </a:r>
            <a:r>
              <a:rPr lang="en-US" b="0" i="0" dirty="0">
                <a:effectLst/>
                <a:latin typeface="arial" panose="020B0604020202020204" pitchFamily="34" charset="0"/>
              </a:rPr>
              <a:t>JavaScript is high-level, often just-in-time compiled, and multi-paradigm programming language.</a:t>
            </a:r>
          </a:p>
          <a:p>
            <a:r>
              <a:rPr lang="en-US" b="1" u="sng" dirty="0">
                <a:latin typeface="arial" panose="020B0604020202020204" pitchFamily="34" charset="0"/>
              </a:rPr>
              <a:t>BOOTSTRAP :</a:t>
            </a:r>
            <a:r>
              <a:rPr lang="en-US" b="1" dirty="0">
                <a:latin typeface="arial" panose="020B0604020202020204" pitchFamily="34" charset="0"/>
              </a:rPr>
              <a:t> </a:t>
            </a:r>
            <a:r>
              <a:rPr lang="en-US" b="0" i="0" dirty="0">
                <a:effectLst/>
                <a:latin typeface="arial" panose="020B0604020202020204" pitchFamily="34" charset="0"/>
              </a:rPr>
              <a:t>Bootstrap is a free and open-source CSS framework directed at responsive, mobile-first front-end web development.</a:t>
            </a:r>
          </a:p>
          <a:p>
            <a:r>
              <a:rPr lang="en-US" b="1" u="sng" dirty="0">
                <a:latin typeface="arial" panose="020B0604020202020204" pitchFamily="34" charset="0"/>
              </a:rPr>
              <a:t>HTML: </a:t>
            </a:r>
            <a:r>
              <a:rPr lang="en-US" dirty="0">
                <a:latin typeface="arial" panose="020B0604020202020204" pitchFamily="34" charset="0"/>
              </a:rPr>
              <a:t>Hypertext Markup Language (HTML) is the standard markup language for documents designed to be displayed in a web browser. It can be assisted by technologies such as Cascading Style Sheets (CSS) and scripting languages such as JavaScript.</a:t>
            </a:r>
            <a:endParaRPr lang="en-IN" b="1" dirty="0"/>
          </a:p>
        </p:txBody>
      </p:sp>
    </p:spTree>
    <p:extLst>
      <p:ext uri="{BB962C8B-B14F-4D97-AF65-F5344CB8AC3E}">
        <p14:creationId xmlns:p14="http://schemas.microsoft.com/office/powerpoint/2010/main" val="16629800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C89A-F884-4A5D-8CB2-DBC3273471C3}"/>
              </a:ext>
            </a:extLst>
          </p:cNvPr>
          <p:cNvSpPr>
            <a:spLocks noGrp="1"/>
          </p:cNvSpPr>
          <p:nvPr>
            <p:ph type="title"/>
          </p:nvPr>
        </p:nvSpPr>
        <p:spPr>
          <a:xfrm>
            <a:off x="1154954" y="973668"/>
            <a:ext cx="8761413" cy="656349"/>
          </a:xfrm>
        </p:spPr>
        <p:txBody>
          <a:bodyPr>
            <a:normAutofit fontScale="90000"/>
          </a:bodyPr>
          <a:lstStyle/>
          <a:p>
            <a:r>
              <a:rPr lang="en-IN" dirty="0"/>
              <a:t>…CONTINUED</a:t>
            </a:r>
          </a:p>
        </p:txBody>
      </p:sp>
      <p:sp>
        <p:nvSpPr>
          <p:cNvPr id="3" name="Content Placeholder 2">
            <a:extLst>
              <a:ext uri="{FF2B5EF4-FFF2-40B4-BE49-F238E27FC236}">
                <a16:creationId xmlns:a16="http://schemas.microsoft.com/office/drawing/2014/main" id="{0E5F8FB1-0062-4FCD-9FAB-4185FAF6915B}"/>
              </a:ext>
            </a:extLst>
          </p:cNvPr>
          <p:cNvSpPr>
            <a:spLocks noGrp="1"/>
          </p:cNvSpPr>
          <p:nvPr>
            <p:ph idx="1"/>
          </p:nvPr>
        </p:nvSpPr>
        <p:spPr/>
        <p:txBody>
          <a:bodyPr>
            <a:normAutofit/>
          </a:bodyPr>
          <a:lstStyle/>
          <a:p>
            <a:r>
              <a:rPr lang="en-IN" b="1" u="sng" dirty="0"/>
              <a:t>PYTHON: </a:t>
            </a:r>
            <a:r>
              <a:rPr lang="en-US" dirty="0"/>
              <a:t>Python is an interpreted, high-level and general-purpose programming language. Python's design philosophy emphasizes code readability with its notable use of significant whitespace.</a:t>
            </a:r>
            <a:endParaRPr lang="en-IN" dirty="0"/>
          </a:p>
          <a:p>
            <a:r>
              <a:rPr lang="en-IN" b="1" u="sng" dirty="0"/>
              <a:t>DJANGO: </a:t>
            </a:r>
            <a:r>
              <a:rPr lang="en-US" dirty="0"/>
              <a:t>Django is a high-level Python Web framework that encourages rapid development and clean, pragmatic design.</a:t>
            </a:r>
            <a:endParaRPr lang="en-IN" dirty="0"/>
          </a:p>
          <a:p>
            <a:r>
              <a:rPr lang="en-IN" b="1" u="sng" dirty="0"/>
              <a:t>SQLite: </a:t>
            </a:r>
            <a:r>
              <a:rPr lang="en-US" dirty="0"/>
              <a:t>SQLite is a C-language library that implements a small, fast, self-contained, high-reliability, full-featured, SQL database engine.</a:t>
            </a:r>
            <a:endParaRPr lang="en-IN" dirty="0"/>
          </a:p>
        </p:txBody>
      </p:sp>
    </p:spTree>
    <p:extLst>
      <p:ext uri="{BB962C8B-B14F-4D97-AF65-F5344CB8AC3E}">
        <p14:creationId xmlns:p14="http://schemas.microsoft.com/office/powerpoint/2010/main" val="2061332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CDE37-0885-43AD-9735-438B158AE9C4}"/>
              </a:ext>
            </a:extLst>
          </p:cNvPr>
          <p:cNvSpPr>
            <a:spLocks noGrp="1"/>
          </p:cNvSpPr>
          <p:nvPr>
            <p:ph type="title"/>
          </p:nvPr>
        </p:nvSpPr>
        <p:spPr/>
        <p:txBody>
          <a:bodyPr/>
          <a:lstStyle/>
          <a:p>
            <a:pPr algn="ctr"/>
            <a:r>
              <a:rPr lang="en-IN" b="1" dirty="0"/>
              <a:t>	</a:t>
            </a:r>
            <a:r>
              <a:rPr lang="en-IN" b="1" u="sng" dirty="0"/>
              <a:t>SIMULATION</a:t>
            </a:r>
          </a:p>
        </p:txBody>
      </p:sp>
      <p:pic>
        <p:nvPicPr>
          <p:cNvPr id="10" name="Content Placeholder 9">
            <a:extLst>
              <a:ext uri="{FF2B5EF4-FFF2-40B4-BE49-F238E27FC236}">
                <a16:creationId xmlns:a16="http://schemas.microsoft.com/office/drawing/2014/main" id="{E614ED0D-D6CC-4F7E-B0BB-4B107570F911}"/>
              </a:ext>
            </a:extLst>
          </p:cNvPr>
          <p:cNvPicPr>
            <a:picLocks noGrp="1" noChangeAspect="1"/>
          </p:cNvPicPr>
          <p:nvPr>
            <p:ph sz="half" idx="2"/>
          </p:nvPr>
        </p:nvPicPr>
        <p:blipFill rotWithShape="1">
          <a:blip r:embed="rId2"/>
          <a:srcRect l="4027" t="11128"/>
          <a:stretch/>
        </p:blipFill>
        <p:spPr>
          <a:xfrm>
            <a:off x="56471" y="2661980"/>
            <a:ext cx="5958435" cy="3103672"/>
          </a:xfrm>
        </p:spPr>
      </p:pic>
      <p:pic>
        <p:nvPicPr>
          <p:cNvPr id="16" name="Content Placeholder 15">
            <a:extLst>
              <a:ext uri="{FF2B5EF4-FFF2-40B4-BE49-F238E27FC236}">
                <a16:creationId xmlns:a16="http://schemas.microsoft.com/office/drawing/2014/main" id="{9F16DBEB-281E-4086-B8C7-9E2021C2B1F7}"/>
              </a:ext>
            </a:extLst>
          </p:cNvPr>
          <p:cNvPicPr>
            <a:picLocks noGrp="1" noChangeAspect="1"/>
          </p:cNvPicPr>
          <p:nvPr>
            <p:ph sz="quarter" idx="4"/>
          </p:nvPr>
        </p:nvPicPr>
        <p:blipFill rotWithShape="1">
          <a:blip r:embed="rId3"/>
          <a:srcRect l="3933" t="12301"/>
          <a:stretch/>
        </p:blipFill>
        <p:spPr>
          <a:xfrm>
            <a:off x="6091494" y="2661980"/>
            <a:ext cx="6044035" cy="3103672"/>
          </a:xfrm>
        </p:spPr>
      </p:pic>
    </p:spTree>
    <p:extLst>
      <p:ext uri="{BB962C8B-B14F-4D97-AF65-F5344CB8AC3E}">
        <p14:creationId xmlns:p14="http://schemas.microsoft.com/office/powerpoint/2010/main" val="208671701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4C8E0-DA7E-44D9-ABFD-C12E74955320}"/>
              </a:ext>
            </a:extLst>
          </p:cNvPr>
          <p:cNvSpPr>
            <a:spLocks noGrp="1"/>
          </p:cNvSpPr>
          <p:nvPr>
            <p:ph type="title"/>
          </p:nvPr>
        </p:nvSpPr>
        <p:spPr/>
        <p:txBody>
          <a:bodyPr/>
          <a:lstStyle/>
          <a:p>
            <a:pPr algn="ctr"/>
            <a:r>
              <a:rPr lang="en-IN" b="1" u="sng" dirty="0"/>
              <a:t>Home Page:</a:t>
            </a:r>
          </a:p>
        </p:txBody>
      </p:sp>
      <p:pic>
        <p:nvPicPr>
          <p:cNvPr id="10" name="Content Placeholder 9">
            <a:extLst>
              <a:ext uri="{FF2B5EF4-FFF2-40B4-BE49-F238E27FC236}">
                <a16:creationId xmlns:a16="http://schemas.microsoft.com/office/drawing/2014/main" id="{4E3F1D8F-8114-4AC2-BDF2-73D230DAA0CB}"/>
              </a:ext>
            </a:extLst>
          </p:cNvPr>
          <p:cNvPicPr>
            <a:picLocks noGrp="1" noChangeAspect="1"/>
          </p:cNvPicPr>
          <p:nvPr>
            <p:ph sz="half" idx="1"/>
          </p:nvPr>
        </p:nvPicPr>
        <p:blipFill rotWithShape="1">
          <a:blip r:embed="rId2"/>
          <a:srcRect l="4194" t="13408"/>
          <a:stretch/>
        </p:blipFill>
        <p:spPr>
          <a:xfrm>
            <a:off x="71555" y="2638010"/>
            <a:ext cx="6048055" cy="3074893"/>
          </a:xfrm>
        </p:spPr>
      </p:pic>
      <p:pic>
        <p:nvPicPr>
          <p:cNvPr id="12" name="Content Placeholder 11">
            <a:extLst>
              <a:ext uri="{FF2B5EF4-FFF2-40B4-BE49-F238E27FC236}">
                <a16:creationId xmlns:a16="http://schemas.microsoft.com/office/drawing/2014/main" id="{C68EFB1B-AE27-4737-BF9D-6371A069B16A}"/>
              </a:ext>
            </a:extLst>
          </p:cNvPr>
          <p:cNvPicPr>
            <a:picLocks noGrp="1" noChangeAspect="1"/>
          </p:cNvPicPr>
          <p:nvPr>
            <p:ph sz="half" idx="2"/>
          </p:nvPr>
        </p:nvPicPr>
        <p:blipFill rotWithShape="1">
          <a:blip r:embed="rId3"/>
          <a:srcRect l="4095" t="11585"/>
          <a:stretch/>
        </p:blipFill>
        <p:spPr>
          <a:xfrm>
            <a:off x="6190901" y="2638009"/>
            <a:ext cx="5929544" cy="3074893"/>
          </a:xfrm>
        </p:spPr>
      </p:pic>
    </p:spTree>
    <p:extLst>
      <p:ext uri="{BB962C8B-B14F-4D97-AF65-F5344CB8AC3E}">
        <p14:creationId xmlns:p14="http://schemas.microsoft.com/office/powerpoint/2010/main" val="23260666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567</TotalTime>
  <Words>478</Words>
  <Application>Microsoft Office PowerPoint</Application>
  <PresentationFormat>Widescreen</PresentationFormat>
  <Paragraphs>59</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 2</vt:lpstr>
      <vt:lpstr>Quotable</vt:lpstr>
      <vt:lpstr>E-COMMERCE WEBSITE- </vt:lpstr>
      <vt:lpstr>ROLES</vt:lpstr>
      <vt:lpstr>Teachers remark</vt:lpstr>
      <vt:lpstr>PROBLEM STATEMENT (ABSTRACT)</vt:lpstr>
      <vt:lpstr>TECHNOLOGIES STACK</vt:lpstr>
      <vt:lpstr>BRIEF OF TECHNOLOGIES USED</vt:lpstr>
      <vt:lpstr>…CONTINUED</vt:lpstr>
      <vt:lpstr> SIMULATION</vt:lpstr>
      <vt:lpstr>Home Page:</vt:lpstr>
      <vt:lpstr>Home Page Cont.:</vt:lpstr>
      <vt:lpstr>Product Page:</vt:lpstr>
      <vt:lpstr>Contact Us Page</vt:lpstr>
      <vt:lpstr>Admin Interface:</vt:lpstr>
      <vt:lpstr>Admin Interface Cont. :</vt:lpstr>
      <vt:lpstr>About Us Page: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Rajnish Tiwari</dc:creator>
  <cp:lastModifiedBy>harold block</cp:lastModifiedBy>
  <cp:revision>28</cp:revision>
  <dcterms:created xsi:type="dcterms:W3CDTF">2020-11-22T02:53:32Z</dcterms:created>
  <dcterms:modified xsi:type="dcterms:W3CDTF">2021-01-10T11:01:57Z</dcterms:modified>
</cp:coreProperties>
</file>

<file path=docProps/thumbnail.jpeg>
</file>